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6" r:id="rId8"/>
    <p:sldId id="265" r:id="rId9"/>
    <p:sldId id="276" r:id="rId10"/>
    <p:sldId id="260" r:id="rId11"/>
    <p:sldId id="261" r:id="rId12"/>
    <p:sldId id="262" r:id="rId13"/>
    <p:sldId id="267" r:id="rId14"/>
    <p:sldId id="268" r:id="rId15"/>
    <p:sldId id="269" r:id="rId16"/>
    <p:sldId id="270" r:id="rId17"/>
    <p:sldId id="275" r:id="rId18"/>
    <p:sldId id="271" r:id="rId19"/>
    <p:sldId id="273" r:id="rId20"/>
    <p:sldId id="272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75EBAC-1A9E-44F1-B242-DC55963288F6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D28EA3D-5CAE-42D1-874E-9054A6B686D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2066706"/>
          </a:xfrm>
        </p:spPr>
        <p:txBody>
          <a:bodyPr/>
          <a:lstStyle/>
          <a:p>
            <a:r>
              <a:rPr lang="ru-RU" dirty="0" smtClean="0"/>
              <a:t>Творцы математики и </a:t>
            </a:r>
            <a:br>
              <a:rPr lang="ru-RU" dirty="0" smtClean="0"/>
            </a:br>
            <a:r>
              <a:rPr lang="ru-RU" dirty="0" smtClean="0"/>
              <a:t>их открытия</a:t>
            </a:r>
            <a:endParaRPr lang="ru-RU" dirty="0"/>
          </a:p>
        </p:txBody>
      </p:sp>
      <p:pic>
        <p:nvPicPr>
          <p:cNvPr id="4" name="Рисунок 3" descr="арт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184874"/>
            <a:ext cx="1562103" cy="19296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20002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Евклид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древнегреческий математик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(365-300 до. н. э.)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3050"/>
            <a:ext cx="4059936" cy="4452950"/>
          </a:xfrm>
        </p:spPr>
        <p:txBody>
          <a:bodyPr/>
          <a:lstStyle/>
          <a:p>
            <a:r>
              <a:rPr lang="ru-RU" dirty="0" smtClean="0"/>
              <a:t>Как-то царь Птолемей I спросил Евклида, нет ли более короткого пути для изучения геометрии, чем штудирование "Начал". На это Евклид смело ответил, что "в геометрии нет царской дороги".</a:t>
            </a:r>
          </a:p>
          <a:p>
            <a:endParaRPr lang="ru-RU" dirty="0"/>
          </a:p>
        </p:txBody>
      </p:sp>
      <p:pic>
        <p:nvPicPr>
          <p:cNvPr id="5" name="Содержимое 4" descr="Hiero_sma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29256" y="1942663"/>
            <a:ext cx="2536971" cy="39152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Начала Евклида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4059936" cy="4738702"/>
          </a:xfrm>
        </p:spPr>
        <p:txBody>
          <a:bodyPr>
            <a:noAutofit/>
          </a:bodyPr>
          <a:lstStyle/>
          <a:p>
            <a:r>
              <a:rPr lang="ru-RU" sz="1800" dirty="0" smtClean="0"/>
              <a:t>Евклид является для нас автором "Начал", по которым учились математики всего мира.</a:t>
            </a:r>
          </a:p>
          <a:p>
            <a:r>
              <a:rPr lang="ru-RU" sz="1800" dirty="0" smtClean="0"/>
              <a:t>Эта удивительная книга пережила более двух тысячелетии, но до сих пор не утратила своего значения не только в истории науки, но и самой математике.  </a:t>
            </a:r>
          </a:p>
          <a:p>
            <a:r>
              <a:rPr lang="ru-RU" sz="1800" dirty="0" smtClean="0"/>
              <a:t>На геометрии Евклида базируется классическая механика, ее апофеозом было появление в 1687 г. "Математических начал натуральной философии Ньютона, где законы земной и небесной механики и физики устанавливаются в абсолютном евклидовом пространстве. </a:t>
            </a:r>
          </a:p>
          <a:p>
            <a:r>
              <a:rPr lang="ru-RU" sz="1800" dirty="0" smtClean="0"/>
              <a:t> </a:t>
            </a:r>
          </a:p>
          <a:p>
            <a:endParaRPr lang="ru-RU" sz="1800" dirty="0"/>
          </a:p>
        </p:txBody>
      </p:sp>
      <p:pic>
        <p:nvPicPr>
          <p:cNvPr id="6" name="Содержимое 5" descr="evkli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29256" y="1486297"/>
            <a:ext cx="2643206" cy="44141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Это интересно!</a:t>
            </a:r>
            <a:endParaRPr lang="ru-RU" dirty="0"/>
          </a:p>
        </p:txBody>
      </p:sp>
      <p:pic>
        <p:nvPicPr>
          <p:cNvPr id="5" name="Содержимое 4" descr="200px-Euklid-von-Alexandri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70536" y="1785926"/>
            <a:ext cx="3598388" cy="42700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76252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У Евклида мы встречаем также описание монохорда — однострунного прибора для определения высоты тона струны и ее частей. Полагают, что монохорд придумал Пифагор, а Евклид только описал его («Деление канона», III век до нашей эры) </a:t>
            </a:r>
          </a:p>
          <a:p>
            <a:endParaRPr lang="ru-RU" dirty="0" smtClean="0"/>
          </a:p>
          <a:p>
            <a:r>
              <a:rPr lang="ru-RU" dirty="0" smtClean="0"/>
              <a:t>Евклид со свойственной ему страстью занялся </a:t>
            </a:r>
            <a:r>
              <a:rPr lang="ru-RU" dirty="0" err="1" smtClean="0"/>
              <a:t>числительной</a:t>
            </a:r>
            <a:r>
              <a:rPr lang="ru-RU" dirty="0" smtClean="0"/>
              <a:t> системой интервальных соотношений. Изобретение монохорда имело значение для развития музыки. Постепенно вместо одной струны стали использоваться две или три. Так было положено начало созданию клавишных инструментов, сначала клавесина, потом пианино. А первопричиной появления этих музыкальных инструментов стала математика.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764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Архимед из Сиракуз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(287 г. до н.э. – 212 г. до н.э.)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Arhime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1738545"/>
            <a:ext cx="2786082" cy="40778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Архимед родился в 287 году до нашей эры в греческом городе Сиракузы, где и прожил почти всю свою жизнь. Отцом его был Фидий, придворный астроном правителя города </a:t>
            </a:r>
            <a:r>
              <a:rPr lang="ru-RU" dirty="0" err="1" smtClean="0"/>
              <a:t>Гиерона</a:t>
            </a:r>
            <a:r>
              <a:rPr lang="ru-RU" dirty="0" smtClean="0"/>
              <a:t>. Учился Архимед в Александрии, где правители Египта Птолемеи собрали лучших греческих ученых и мыслителей, а также основали самую большую в мире библиотеку.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Открытия Архимеда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Основные работы Архимеда касались различных практических приложений математики (геометрии), физики, гидростатики и механики. В сочинении "Параболы квадратуры" Архимед обосновал метод расчета площади параболического сегмента, причем сделал это за две тысячи лет до открытия интегрального исчисления. В труде "Об измерении круга" Архимед впервые вычислил число "пи" - отношение длины окружности к диаметру - и доказал, что оно одинаково для любого круга.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504827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Знаменитое "Эврика!" было произнесено не в связи с открытием закона Архимеда, но по поводу закона удельного веса металлов - открытия, которое также принадлежит </a:t>
            </a:r>
            <a:r>
              <a:rPr lang="ru-RU" dirty="0" err="1" smtClean="0"/>
              <a:t>сиракузскому</a:t>
            </a:r>
            <a:r>
              <a:rPr lang="ru-RU" dirty="0" smtClean="0"/>
              <a:t> ученому. Согласно преданию, однажды к Архимеду обратился правитель Сиракуз. Он приказал проверить, соответствует ли вес золотой короны весу отпущенного на нее золота. Для этого Архимед сделал два слитка: один из золота, другой из серебра, каждый такого же веса, что и корона. Затем поочередно положил их в сосуд с водой, отметил, на сколько поднялся ее уровень. Опустив в сосуд корону, Архимед установил, что ее объем превышает объем слитка.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Великие открытия Архимеда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АРХИМЕДА ЗАКОН: на всякое тело , погруженное в жидкость, действует выталкивающая сила, направленная вверх и равная весу вытесненной им жидкости. Закон Архимеда справедлив и для газов. </a:t>
            </a:r>
          </a:p>
          <a:p>
            <a:endParaRPr lang="ru-RU" dirty="0" smtClean="0"/>
          </a:p>
          <a:p>
            <a:r>
              <a:rPr lang="ru-RU" dirty="0" smtClean="0"/>
              <a:t>АРХИМЕДОВ ВИНТ - водоподъемная машина, вал с винтовой поверхностью, установленный в наклонной трубе, нижний конец которой погружен в воду. При вращении (напр., от ветряного или другого двигателя) винтовая поверхность вала перемещает воду по трубе на высоте до 4 м. </a:t>
            </a:r>
          </a:p>
          <a:p>
            <a:endParaRPr lang="ru-RU" dirty="0" smtClean="0"/>
          </a:p>
          <a:p>
            <a:r>
              <a:rPr lang="ru-RU" dirty="0" smtClean="0"/>
              <a:t>АРХИМЕДОВА СПИРАЛЬ - плоская кривая, описываемая точкой M, равномерно движущейся по прямой OA, в то время как эта прямая равномерно вращается в плоскости вокруг одной из своих точек O. Уравнение в полярных координатах </a:t>
            </a:r>
            <a:r>
              <a:rPr lang="ru-RU" dirty="0" err="1" smtClean="0"/>
              <a:t>r=af</a:t>
            </a:r>
            <a:r>
              <a:rPr lang="ru-RU" dirty="0" smtClean="0"/>
              <a:t>, где </a:t>
            </a:r>
            <a:r>
              <a:rPr lang="ru-RU" dirty="0" err="1" smtClean="0"/>
              <a:t>a</a:t>
            </a:r>
            <a:r>
              <a:rPr lang="ru-RU" dirty="0" smtClean="0"/>
              <a:t> - постоянная.</a:t>
            </a:r>
            <a:endParaRPr lang="ru-RU" dirty="0"/>
          </a:p>
        </p:txBody>
      </p:sp>
      <p:pic>
        <p:nvPicPr>
          <p:cNvPr id="7" name="Содержимое 6" descr="sp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2071678"/>
            <a:ext cx="3714775" cy="31820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Интересные факты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212 году до нашей эры при обороне Сиракуз от римлян во время второй Пунической войны Архимед сконструировал несколько боевых машин, которые позволили горожанам отражать атаки превосходящих в силе римлян в течение почти трех лет. Одной из них стала система зеркал, с помощью которой египтяне смогли сжечь флот римлян. Архимед погиб во время осады Сиракуз: его убил римский воин в тот момент, когда ученый был поглощен поисками решения поставленной перед собой проблемы.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Завоевав Сиракузы, римляне так и не стали обладателями трудов Архимеда. Только через много веков они были обнаружены европейскими учеными.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5" name="Рисунок 4" descr="pic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3286124"/>
            <a:ext cx="3793049" cy="2782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/>
              <a:t>Нет, не всегда смешон и узок</a:t>
            </a:r>
          </a:p>
          <a:p>
            <a:pPr algn="ctr"/>
            <a:r>
              <a:rPr lang="ru-RU" dirty="0" smtClean="0"/>
              <a:t>Мудрец, глухой к делам земли:</a:t>
            </a:r>
          </a:p>
          <a:p>
            <a:pPr algn="ctr"/>
            <a:r>
              <a:rPr lang="ru-RU" dirty="0" smtClean="0"/>
              <a:t>Уже на рейде в Сиракузах</a:t>
            </a:r>
          </a:p>
          <a:p>
            <a:pPr algn="ctr"/>
            <a:r>
              <a:rPr lang="ru-RU" dirty="0" smtClean="0"/>
              <a:t>Стояли римлян корабли.</a:t>
            </a:r>
          </a:p>
          <a:p>
            <a:pPr algn="ctr"/>
            <a:r>
              <a:rPr lang="ru-RU" dirty="0" smtClean="0"/>
              <a:t>Над математиком курчавым</a:t>
            </a:r>
          </a:p>
          <a:p>
            <a:pPr algn="ctr"/>
            <a:r>
              <a:rPr lang="ru-RU" dirty="0" smtClean="0"/>
              <a:t>Солдат занес короткий нож,</a:t>
            </a:r>
          </a:p>
          <a:p>
            <a:pPr algn="ctr"/>
            <a:r>
              <a:rPr lang="ru-RU" dirty="0" smtClean="0"/>
              <a:t>А он на отмели песчаной</a:t>
            </a:r>
          </a:p>
          <a:p>
            <a:pPr algn="ctr"/>
            <a:r>
              <a:rPr lang="ru-RU" dirty="0" smtClean="0"/>
              <a:t>Окружность вписывал в чертеж.</a:t>
            </a:r>
          </a:p>
          <a:p>
            <a:pPr algn="ctr"/>
            <a:r>
              <a:rPr lang="ru-RU" dirty="0" smtClean="0"/>
              <a:t>Ах, если б смерть — лихую гостью —</a:t>
            </a:r>
          </a:p>
          <a:p>
            <a:pPr algn="ctr"/>
            <a:r>
              <a:rPr lang="ru-RU" dirty="0" smtClean="0"/>
              <a:t>Мне так же встретить повезло,</a:t>
            </a:r>
          </a:p>
          <a:p>
            <a:pPr algn="ctr"/>
            <a:r>
              <a:rPr lang="ru-RU" dirty="0" smtClean="0"/>
              <a:t>Как Архимед, чертивший тростью</a:t>
            </a:r>
          </a:p>
          <a:p>
            <a:pPr algn="ctr"/>
            <a:r>
              <a:rPr lang="ru-RU" dirty="0" smtClean="0"/>
              <a:t>В минуту гибели — число!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0503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АРХИМЕД</a:t>
            </a:r>
            <a:br>
              <a:rPr lang="ru-RU" dirty="0" smtClean="0"/>
            </a:br>
            <a:r>
              <a:rPr lang="ru-RU" i="1" dirty="0" smtClean="0"/>
              <a:t>Д. </a:t>
            </a:r>
            <a:r>
              <a:rPr lang="ru-RU" i="1" dirty="0" err="1" smtClean="0"/>
              <a:t>Кедрин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Эратосфен Киренский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(Eratosthenes, Ερατοσθδνη)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(ок. 275-194 до н.э.)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4059936" cy="40957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Один из самых разносторонних ученых античности. Особенно прославили Эратосфена труды по астрономии, географии и математике, однако он успешно трудился и в области филологии, поэзии, музыки и философии, за что современники дали ему прозвище </a:t>
            </a:r>
            <a:r>
              <a:rPr lang="ru-RU" dirty="0" err="1" smtClean="0"/>
              <a:t>Пентатл</a:t>
            </a:r>
            <a:r>
              <a:rPr lang="ru-RU" dirty="0" smtClean="0"/>
              <a:t>, т.е. Многоборец. Другое его прозвище, Бета, т.е. "второй", по-видимому, также не содержит ничего уничижительного: им желали показать, что во всех науках Эратосфен достигает не высшего, но превосходного результата. </a:t>
            </a:r>
          </a:p>
          <a:p>
            <a:endParaRPr lang="ru-RU" dirty="0"/>
          </a:p>
        </p:txBody>
      </p:sp>
      <p:pic>
        <p:nvPicPr>
          <p:cNvPr id="5" name="Содержимое 4" descr="eratostenes-retrato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2066" y="2071677"/>
            <a:ext cx="3071834" cy="39779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Труды Эратосфена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428736"/>
            <a:ext cx="4059936" cy="5143536"/>
          </a:xfrm>
        </p:spPr>
        <p:txBody>
          <a:bodyPr>
            <a:noAutofit/>
          </a:bodyPr>
          <a:lstStyle/>
          <a:p>
            <a:r>
              <a:rPr lang="ru-RU" sz="1400" dirty="0" smtClean="0"/>
              <a:t>Из сочинений Эратосфена по математике до нашего времени дошло только написанное к царю Птолемею письмо об удвоении куба. Это письмо сохранилось в комментарии </a:t>
            </a:r>
            <a:r>
              <a:rPr lang="ru-RU" sz="1400" dirty="0" err="1" smtClean="0"/>
              <a:t>Евтокия</a:t>
            </a:r>
            <a:r>
              <a:rPr lang="ru-RU" sz="1400" dirty="0" smtClean="0"/>
              <a:t> к трактату Архимеда О шаре и цилиндре. В письме содержатся некоторые исторические сведения о делийской задаче, а также описание прибора, изобретённого самим автором и известного под именем </a:t>
            </a:r>
            <a:r>
              <a:rPr lang="ru-RU" sz="1400" dirty="0" err="1" smtClean="0"/>
              <a:t>мезолябия</a:t>
            </a:r>
            <a:r>
              <a:rPr lang="ru-RU" sz="1400" dirty="0" smtClean="0"/>
              <a:t>.</a:t>
            </a:r>
          </a:p>
          <a:p>
            <a:endParaRPr lang="ru-RU" sz="1400" dirty="0" smtClean="0"/>
          </a:p>
          <a:p>
            <a:r>
              <a:rPr lang="ru-RU" sz="1400" dirty="0" smtClean="0"/>
              <a:t>Сведения о других математических сочинениях Эратосфена отличаются крайней неполнотой. </a:t>
            </a:r>
            <a:r>
              <a:rPr lang="ru-RU" sz="1400" dirty="0" err="1" smtClean="0"/>
              <a:t>Папп</a:t>
            </a:r>
            <a:r>
              <a:rPr lang="ru-RU" sz="1400" dirty="0" smtClean="0"/>
              <a:t> в двух местах своего Собрания называет сочинение Эратосфена О средних величинах, замечая при этом, что оно во всех своих предположениях стоит в связи с линейными местами.</a:t>
            </a:r>
          </a:p>
          <a:p>
            <a:endParaRPr lang="ru-RU" sz="14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28736"/>
            <a:ext cx="4059936" cy="466726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О сочинении Эратосфена Платоник, посвящённом пропорциям, говорит </a:t>
            </a:r>
            <a:r>
              <a:rPr lang="ru-RU" sz="1600" dirty="0" err="1" smtClean="0"/>
              <a:t>Теон</a:t>
            </a:r>
            <a:r>
              <a:rPr lang="ru-RU" sz="1600" dirty="0" smtClean="0"/>
              <a:t> </a:t>
            </a:r>
            <a:r>
              <a:rPr lang="ru-RU" sz="1600" dirty="0" err="1" smtClean="0"/>
              <a:t>Смирнский</a:t>
            </a:r>
            <a:r>
              <a:rPr lang="ru-RU" sz="1600" dirty="0" smtClean="0"/>
              <a:t>. Возможно, что именно к Эратосфену восходит алгоритм «разворачивания всех рациональных отношений из отношения равенства», описанный </a:t>
            </a:r>
            <a:r>
              <a:rPr lang="ru-RU" sz="1600" dirty="0" err="1" smtClean="0"/>
              <a:t>Теоном</a:t>
            </a:r>
            <a:r>
              <a:rPr lang="ru-RU" sz="1600" dirty="0" smtClean="0"/>
              <a:t> </a:t>
            </a:r>
            <a:r>
              <a:rPr lang="ru-RU" sz="1600" dirty="0" err="1" smtClean="0"/>
              <a:t>Смирнским</a:t>
            </a:r>
            <a:r>
              <a:rPr lang="ru-RU" sz="1600" dirty="0" smtClean="0"/>
              <a:t> и </a:t>
            </a:r>
            <a:r>
              <a:rPr lang="ru-RU" sz="1600" dirty="0" err="1" smtClean="0"/>
              <a:t>Никомахом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Геразским</a:t>
            </a:r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Фалес Милетский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(625 до н.э. - 548 до н.э.)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рнипн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679370"/>
            <a:ext cx="3286147" cy="4051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429124" y="1714488"/>
            <a:ext cx="4279012" cy="492922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Фалес Милетский имел титул одного из семи мудрецов Греции, он был поистине первым философом, первым математиком, астрономом и, вообще, первым по всем наукам в Греции. Он был то же для Греции, что Ломоносов для России.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Фалесу Милетскому приписывают простой способ определения высоты пирамиды. В солнечный день он поставил свой посох там, где оканчивалась тень от пирамиды. Затем он показал, что как длина одной тени относится к длине другой тени, так и высота пирамиды относится к высоте посоха.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Решето Эратосфена</a:t>
            </a:r>
            <a:endParaRPr lang="ru-RU" dirty="0"/>
          </a:p>
        </p:txBody>
      </p:sp>
      <p:pic>
        <p:nvPicPr>
          <p:cNvPr id="5" name="Содержимое 4" descr="пчитчитчитчитапипм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09351" y="1524000"/>
            <a:ext cx="3048269" cy="41540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Самым знаменитым математическим открытием Эратосфена стало т.н. "решето Эратосфена", с помощью которого находятся простые числа.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 математика земная, гордись прекрасная собой.</a:t>
            </a:r>
          </a:p>
          <a:p>
            <a:r>
              <a:rPr lang="ru-RU" dirty="0" smtClean="0"/>
              <a:t>Ты всем наукам мать родная  и дорожат  они тобой.</a:t>
            </a:r>
          </a:p>
          <a:p>
            <a:r>
              <a:rPr lang="ru-RU" dirty="0" smtClean="0"/>
              <a:t>Твои  расчеты величаво ведут к планетам  корабли</a:t>
            </a:r>
          </a:p>
          <a:p>
            <a:r>
              <a:rPr lang="ru-RU" dirty="0" smtClean="0"/>
              <a:t>Не ради праздничной забавы, а ради жизни на земле.</a:t>
            </a:r>
          </a:p>
          <a:p>
            <a:r>
              <a:rPr lang="ru-RU" dirty="0" smtClean="0"/>
              <a:t>И чтобы мысль людская в поколенья несла  бесценные дары</a:t>
            </a:r>
          </a:p>
          <a:p>
            <a:r>
              <a:rPr lang="ru-RU" dirty="0" smtClean="0"/>
              <a:t>Великих гениев  творенья, полеты в дальние миры!</a:t>
            </a:r>
          </a:p>
          <a:p>
            <a:r>
              <a:rPr lang="ru-RU" dirty="0" smtClean="0"/>
              <a:t>В веках овеяна ты славой, светило всех земных светил,</a:t>
            </a:r>
          </a:p>
          <a:p>
            <a:r>
              <a:rPr lang="ru-RU" dirty="0" smtClean="0"/>
              <a:t>Тебе царице величавой  недаром Гаусс окрестил.</a:t>
            </a:r>
          </a:p>
          <a:p>
            <a:r>
              <a:rPr lang="ru-RU" dirty="0" smtClean="0"/>
              <a:t>Строга, логична, величава, стройна в полете как стрела.</a:t>
            </a:r>
          </a:p>
          <a:p>
            <a:r>
              <a:rPr lang="ru-RU" dirty="0" smtClean="0"/>
              <a:t>Твоя немеркнущая слава в веках  бессмертье обрела.</a:t>
            </a:r>
          </a:p>
          <a:p>
            <a:r>
              <a:rPr lang="ru-RU" dirty="0" smtClean="0"/>
              <a:t>Я славлю  разум  человека, дела  его волшебных рук,</a:t>
            </a:r>
          </a:p>
          <a:p>
            <a:r>
              <a:rPr lang="ru-RU" dirty="0" smtClean="0"/>
              <a:t>Надежду  нынешнего века, царицу всех земных наук.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Теорема Фалеса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Теорема Фалеса — одна из теорем планиметрии.</a:t>
            </a:r>
          </a:p>
          <a:p>
            <a:endParaRPr lang="ru-RU" dirty="0" smtClean="0"/>
          </a:p>
          <a:p>
            <a:r>
              <a:rPr lang="ru-RU" dirty="0" smtClean="0"/>
              <a:t>Формулировка теоремы:</a:t>
            </a:r>
          </a:p>
          <a:p>
            <a:pPr>
              <a:buNone/>
            </a:pPr>
            <a:r>
              <a:rPr lang="ru-RU" dirty="0" smtClean="0"/>
              <a:t>    Если на одной из двух прямых отложить последовательно несколько равных отрезков и через их концы провести параллельные прямые, пересекающие вторую прямую, то они отсекут на второй прямой равные между собой отрезки.</a:t>
            </a:r>
            <a:endParaRPr lang="ru-RU" dirty="0"/>
          </a:p>
        </p:txBody>
      </p:sp>
      <p:pic>
        <p:nvPicPr>
          <p:cNvPr id="7" name="Содержимое 6" descr="180px-Thales-sov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0" y="1857363"/>
            <a:ext cx="3857653" cy="36433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Интересные факты из жизни Фалеса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 По легенде теорема была сформулирована в не сохранившейся «Морской астрономии» Фалеса или Фоки Самосского. Ни одно из античных свидетельств, касающихся Фалеса, с этой теоремой никак напрямую не связано. Возможно, что теорема приписана Фалесу опосредованно, поскольку известно, что он умел измерять высоту обелиска и расстояние до корабля в море; при этих измерениях можно использовать подобие треугольников, а утверждение о пропорциональности сторон подобных треугольников доказывается на основе «теоремы Фалеса».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Теорема Фалеса до сих пор используется в морской навигации в качестве правила о том, что столкновение судов, двигающихся с постоянной скоростью, неизбежно, если сохраняется курс судов друг на друга.</a:t>
            </a:r>
          </a:p>
          <a:p>
            <a:r>
              <a:rPr lang="ru-RU" dirty="0" smtClean="0"/>
              <a:t>Вне русскоязычной литературы теоремой Фалеса иногда называют другую теорему планиметрии, а именно, утверждение о том, что вписанный угол, опирающийся на диаметр окружности, является прямым. Открытие этой теоремы действительно приписывается Фалесу, о чём есть свидетельство </a:t>
            </a:r>
            <a:r>
              <a:rPr lang="ru-RU" dirty="0" err="1" smtClean="0"/>
              <a:t>Прокла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Основы геометрии Фалес постигал в Египте.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22860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Пифагор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(греч. Πυθαγόρας ο Σάμιος)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( 580 г. и умер ок. 500 г. до н.э.)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000240"/>
            <a:ext cx="4059936" cy="409576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Историю его жизни трудно отделить от легенд, представляющих Пифагора в качестве полубога и чудотворца, совершенного мудреца и "великого посвященного" во все тайные доктрины греков и варваров. По преданию, Пифагор объездил весь свет и собрал свою философию из различных систем, к которым имел доступ. </a:t>
            </a:r>
            <a:endParaRPr lang="ru-RU" dirty="0"/>
          </a:p>
        </p:txBody>
      </p:sp>
      <p:pic>
        <p:nvPicPr>
          <p:cNvPr id="6" name="Рисунок 5" descr="т иьб 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2214554"/>
            <a:ext cx="2714644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Теорема Пифагора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Геометрическая формулировка:</a:t>
            </a:r>
          </a:p>
          <a:p>
            <a:endParaRPr lang="ru-RU" dirty="0" smtClean="0"/>
          </a:p>
          <a:p>
            <a:r>
              <a:rPr lang="ru-RU" dirty="0" smtClean="0"/>
              <a:t>Изначально теорема была сформулирована следующим образом:</a:t>
            </a:r>
          </a:p>
          <a:p>
            <a:r>
              <a:rPr lang="ru-RU" dirty="0" smtClean="0"/>
              <a:t>В прямоугольном треугольнике площадь квадрата, построенного на гипотенузе, равна сумме площадей квадратов, построенных на катетах.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Алгебраическая формулировка:</a:t>
            </a:r>
          </a:p>
          <a:p>
            <a:r>
              <a:rPr lang="ru-RU" dirty="0" smtClean="0"/>
              <a:t>В прямоугольном треугольнике квадрат длины гипотенузы равен сумме квадратов длин катетов.</a:t>
            </a:r>
            <a:endParaRPr lang="ru-RU" dirty="0"/>
          </a:p>
        </p:txBody>
      </p:sp>
      <p:pic>
        <p:nvPicPr>
          <p:cNvPr id="5" name="Содержимое 4" descr="250px-Pythagorean.svg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63237" y="1785926"/>
            <a:ext cx="3859088" cy="35719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Пифагорейцы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Пифагорейцы полагали, что все тела состоят из мельчайших частиц — «единиц бытия», которые в различных сочетаниях соответствуют различным геометрическим фигурам. Число для Пифагора было и материей, и формой Вселенной. Из этого представления вытекал и основной тезис пифагорейцев: «Все вещи — суть числа». Но поскольку числа выражали «сущность» всего, то и объяснять явления природы следовало только с их помощью. Пифагор и его последователи своими работами заложили основу очень важной области математики — теории чисел.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Все числа пифагорейцы разделяли на две категории — четные и нечетные, что характерно и для некоторых других древних цивилизаций. Позднее выяснилось, что пифагорейские «четное — нечетное», «правое — левое» имеют глубокие и интересные следствия в кристаллах кварца, в структуре вирусов и ДНК, в знаменитых опытах Пастера с поляризацией винной кислоты, в нарушении четности элементарных частиц и других теориях. </a:t>
            </a:r>
          </a:p>
          <a:p>
            <a:endParaRPr lang="ru-RU" dirty="0" smtClean="0"/>
          </a:p>
          <a:p>
            <a:r>
              <a:rPr lang="ru-RU" dirty="0" smtClean="0"/>
              <a:t>Не чужда была пифагорейцам и геометрическая интерпретация чисел. Они считали, что точка имеет одно измерение, линия — два, плоскость — три, объем — четыре измерения.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Сочинения Пифагора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III в. до н. э. появилась компиляция высказываний Пифагора, известная под названием «Священное слово», из которой позднее возникли так называемые «Золотые стихи» (иногда их относят к IV в. до н. э. без веских оснований). Впервые цитаты из этих стихов цитируются </a:t>
            </a:r>
            <a:r>
              <a:rPr lang="ru-RU" dirty="0" err="1" smtClean="0"/>
              <a:t>Хрисиппом</a:t>
            </a:r>
            <a:r>
              <a:rPr lang="ru-RU" dirty="0" smtClean="0"/>
              <a:t> в III в. до н. э., хотя, возможно, в то время компиляция ещё не сложилась в законченный вид.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Ты же будь твёрдым: божественный род присутствует в смертных,</a:t>
            </a:r>
          </a:p>
          <a:p>
            <a:r>
              <a:rPr lang="ru-RU" dirty="0" smtClean="0"/>
              <a:t>Им, возвещая, священная всё открывает природа.</a:t>
            </a:r>
          </a:p>
          <a:p>
            <a:r>
              <a:rPr lang="ru-RU" dirty="0" smtClean="0"/>
              <a:t>Если не чуждо это тебе, ты наказы исполнишь,</a:t>
            </a:r>
          </a:p>
          <a:p>
            <a:r>
              <a:rPr lang="ru-RU" dirty="0" smtClean="0"/>
              <a:t>Душу свою исцелишь и от множества бедствий избавишь.</a:t>
            </a:r>
          </a:p>
          <a:p>
            <a:r>
              <a:rPr lang="ru-RU" dirty="0" smtClean="0"/>
              <a:t>Яства, сказал я, оставь те, что я указал в очищеньях</a:t>
            </a:r>
          </a:p>
          <a:p>
            <a:r>
              <a:rPr lang="ru-RU" dirty="0" smtClean="0"/>
              <a:t>И руководствуйся подлинным знанием — лучшим возничим.</a:t>
            </a:r>
          </a:p>
          <a:p>
            <a:r>
              <a:rPr lang="ru-RU" dirty="0" smtClean="0"/>
              <a:t>Если ты, тело покинув, в свободный эфир вознесёшься,</a:t>
            </a:r>
          </a:p>
          <a:p>
            <a:r>
              <a:rPr lang="ru-RU" dirty="0" smtClean="0"/>
              <a:t>Станешь нетленным, и вечным, и смерти не знающим богом.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Уделом истины не может быть забвенье,</a:t>
            </a:r>
          </a:p>
          <a:p>
            <a:pPr algn="ctr"/>
            <a:r>
              <a:rPr lang="ru-RU" dirty="0" smtClean="0"/>
              <a:t>Как только мир ее увидит взор;</a:t>
            </a:r>
          </a:p>
          <a:p>
            <a:pPr algn="ctr"/>
            <a:r>
              <a:rPr lang="ru-RU" dirty="0" smtClean="0"/>
              <a:t>И теорема та, что дал нам Пифагор,</a:t>
            </a:r>
          </a:p>
          <a:p>
            <a:pPr algn="ctr"/>
            <a:r>
              <a:rPr lang="ru-RU" dirty="0" smtClean="0"/>
              <a:t>Верна теперь, как в день ее рожденья.</a:t>
            </a:r>
          </a:p>
          <a:p>
            <a:pPr algn="ctr"/>
            <a:r>
              <a:rPr lang="ru-RU" dirty="0" smtClean="0"/>
              <a:t>За светлый луч с небес вознес благодаренье</a:t>
            </a:r>
          </a:p>
          <a:p>
            <a:pPr algn="ctr"/>
            <a:r>
              <a:rPr lang="ru-RU" dirty="0" smtClean="0"/>
              <a:t>Мудрец богам не так, как было до тех пор.</a:t>
            </a:r>
          </a:p>
          <a:p>
            <a:pPr algn="ctr"/>
            <a:r>
              <a:rPr lang="ru-RU" dirty="0" smtClean="0"/>
              <a:t>Ведь целых сто быков послал он под топор,</a:t>
            </a:r>
          </a:p>
          <a:p>
            <a:pPr algn="ctr"/>
            <a:r>
              <a:rPr lang="ru-RU" dirty="0" smtClean="0"/>
              <a:t>Чтоб их сожгли как жертвоприношенье.</a:t>
            </a:r>
          </a:p>
          <a:p>
            <a:pPr algn="ctr"/>
            <a:r>
              <a:rPr lang="ru-RU" dirty="0" smtClean="0"/>
              <a:t>Быки с тех пор, как только весть услышат,</a:t>
            </a:r>
          </a:p>
          <a:p>
            <a:pPr algn="ctr"/>
            <a:r>
              <a:rPr lang="ru-RU" dirty="0" smtClean="0"/>
              <a:t>Что новой истины уже следы видны,</a:t>
            </a:r>
          </a:p>
          <a:p>
            <a:pPr algn="ctr"/>
            <a:r>
              <a:rPr lang="ru-RU" dirty="0" smtClean="0"/>
              <a:t>Отчаянно мычат и ужаса полны:</a:t>
            </a:r>
          </a:p>
          <a:p>
            <a:pPr algn="ctr"/>
            <a:r>
              <a:rPr lang="ru-RU" dirty="0" smtClean="0"/>
              <a:t>Им Пифагор навек внушил тревогу.</a:t>
            </a:r>
          </a:p>
          <a:p>
            <a:pPr algn="ctr"/>
            <a:r>
              <a:rPr lang="ru-RU" dirty="0" smtClean="0"/>
              <a:t>Не в силах преградить той истине дорогу</a:t>
            </a:r>
          </a:p>
          <a:p>
            <a:pPr algn="ctr"/>
            <a:r>
              <a:rPr lang="ru-RU" dirty="0" smtClean="0"/>
              <a:t>Они, закрыв глаза, дрожат и еле дышат.</a:t>
            </a:r>
          </a:p>
          <a:p>
            <a:pPr algn="ctr"/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7640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 теореме Пифагора</a:t>
            </a:r>
            <a:br>
              <a:rPr lang="ru-RU" dirty="0" smtClean="0"/>
            </a:br>
            <a:r>
              <a:rPr lang="ru-RU" i="1" dirty="0" smtClean="0"/>
              <a:t>А. фон Шамиссо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165</TotalTime>
  <Words>1899</Words>
  <Application>Microsoft Office PowerPoint</Application>
  <PresentationFormat>Экран (4:3)</PresentationFormat>
  <Paragraphs>118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Бумажная</vt:lpstr>
      <vt:lpstr>Творцы математики и  их открытия</vt:lpstr>
      <vt:lpstr>Фалес Милетский  (625 до н.э. - 548 до н.э.)  </vt:lpstr>
      <vt:lpstr>Теорема Фалеса</vt:lpstr>
      <vt:lpstr>Интересные факты из жизни Фалеса</vt:lpstr>
      <vt:lpstr>Пифагор  (греч. Πυθαγόρας ο Σάμιος) ( 580 г. и умер ок. 500 г. до н.э.) </vt:lpstr>
      <vt:lpstr>Теорема Пифагора</vt:lpstr>
      <vt:lpstr>Пифагорейцы</vt:lpstr>
      <vt:lpstr>Сочинения Пифагора</vt:lpstr>
      <vt:lpstr>О теореме Пифагора А. фон Шамиссо </vt:lpstr>
      <vt:lpstr>Евклид древнегреческий математик (365-300 до. н. э.) </vt:lpstr>
      <vt:lpstr>Начала Евклида</vt:lpstr>
      <vt:lpstr>Это интересно!</vt:lpstr>
      <vt:lpstr>Архимед из Сиракуз (287 г. до н.э. – 212 г. до н.э.) </vt:lpstr>
      <vt:lpstr>Открытия Архимеда</vt:lpstr>
      <vt:lpstr>Великие открытия Архимеда</vt:lpstr>
      <vt:lpstr>Интересные факты</vt:lpstr>
      <vt:lpstr>АРХИМЕД Д. Кедрин </vt:lpstr>
      <vt:lpstr>Эратосфен Киренский (Eratosthenes, Ερατοσθδνη) (ок. 275-194 до н.э.) </vt:lpstr>
      <vt:lpstr>Труды Эратосфена</vt:lpstr>
      <vt:lpstr>Решето Эратосфена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Великие математики и  их открытия</dc:title>
  <dc:creator>User</dc:creator>
  <cp:lastModifiedBy>Gubkina Anna</cp:lastModifiedBy>
  <cp:revision>10</cp:revision>
  <dcterms:created xsi:type="dcterms:W3CDTF">2010-02-27T14:52:59Z</dcterms:created>
  <dcterms:modified xsi:type="dcterms:W3CDTF">2014-01-17T08:35:56Z</dcterms:modified>
</cp:coreProperties>
</file>