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0"/>
  </p:notesMasterIdLst>
  <p:sldIdLst>
    <p:sldId id="276" r:id="rId2"/>
    <p:sldId id="273" r:id="rId3"/>
    <p:sldId id="272" r:id="rId4"/>
    <p:sldId id="274" r:id="rId5"/>
    <p:sldId id="270" r:id="rId6"/>
    <p:sldId id="269" r:id="rId7"/>
    <p:sldId id="271" r:id="rId8"/>
    <p:sldId id="27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3B29A-296A-4496-99FD-C54988F7D54D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6DA95F-CA49-4061-93A9-23F1ED97E6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106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DA95F-CA49-4061-93A9-23F1ED97E67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826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10 правил</a:t>
            </a:r>
            <a:r>
              <a:rPr lang="ru-RU" baseline="0" dirty="0" smtClean="0"/>
              <a:t> грамотного поведения в социальных сетях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DA95F-CA49-4061-93A9-23F1ED97E67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166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234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038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228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285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38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484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439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232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529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617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443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F102B-27E0-40BF-A942-B6CD10D7A931}" type="datetimeFigureOut">
              <a:rPr lang="ru-RU" smtClean="0"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6CEFF-BA38-4BAB-BC85-5C20BCA9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225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171255/?dst=25" TargetMode="External"/><Relationship Id="rId2" Type="http://schemas.openxmlformats.org/officeDocument/2006/relationships/hyperlink" Target="http://www.consultant.ru/document/cons_doc_LAW_133284/?dst=100011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walls.ru/large/201210/38044.jpg" TargetMode="External"/><Relationship Id="rId13" Type="http://schemas.openxmlformats.org/officeDocument/2006/relationships/hyperlink" Target="http://www.lynettelewis.com/wp-content/uploads/2013/06/booksas-mentors.jpg" TargetMode="External"/><Relationship Id="rId18" Type="http://schemas.openxmlformats.org/officeDocument/2006/relationships/hyperlink" Target="http://www.seoclerks.com/pics/111947-1.jpg" TargetMode="External"/><Relationship Id="rId3" Type="http://schemas.openxmlformats.org/officeDocument/2006/relationships/hyperlink" Target="file:///C:\Users\Tatiana\Desktop\%0d" TargetMode="External"/><Relationship Id="rId7" Type="http://schemas.openxmlformats.org/officeDocument/2006/relationships/hyperlink" Target="http://copz.taba.ru/fid/cnRlaW1hZ2VfdGh1bWI6YTIwOTgzMzlhYjY4OTk0ZmZlNDdjMjA3ZWYzNzkzOGQvLw/img.jpg" TargetMode="External"/><Relationship Id="rId12" Type="http://schemas.openxmlformats.org/officeDocument/2006/relationships/hyperlink" Target="http://www.revue-technique.lu/wp-content/uploads/2012/11/social-network-580x435.jpg" TargetMode="External"/><Relationship Id="rId17" Type="http://schemas.openxmlformats.org/officeDocument/2006/relationships/hyperlink" Target="http://www.rainerwaelde.de/wp-content/uploads/2012/06/shutterstock_59224768.jpg" TargetMode="External"/><Relationship Id="rId2" Type="http://schemas.openxmlformats.org/officeDocument/2006/relationships/hyperlink" Target="http://www.belta.by/newnimages/001468_00000649931.jpg" TargetMode="External"/><Relationship Id="rId16" Type="http://schemas.openxmlformats.org/officeDocument/2006/relationships/hyperlink" Target="http://tm.patent.su/418000-418999/images/rutmimage/0/400000/410000/418000/41855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oskasfoto.ru/foto/2013_12/f580918.jpg" TargetMode="External"/><Relationship Id="rId11" Type="http://schemas.openxmlformats.org/officeDocument/2006/relationships/hyperlink" Target="http://www.montan.ru/files/mark2.png" TargetMode="External"/><Relationship Id="rId5" Type="http://schemas.openxmlformats.org/officeDocument/2006/relationships/hyperlink" Target="http://profitup.net/wp-content/uploads/2014/05/prodvizhenie-uslug.jpg" TargetMode="External"/><Relationship Id="rId15" Type="http://schemas.openxmlformats.org/officeDocument/2006/relationships/hyperlink" Target="http://www.100000-knig.ru/gallery/img/674999.jpg" TargetMode="External"/><Relationship Id="rId10" Type="http://schemas.openxmlformats.org/officeDocument/2006/relationships/hyperlink" Target="http://www.expo.tppchr.ru/internet/868.html" TargetMode="External"/><Relationship Id="rId4" Type="http://schemas.openxmlformats.org/officeDocument/2006/relationships/hyperlink" Target="http://fizika-ili-himija.ru/wp-content/uploads/2014/04/85587432_large_LiubimoeKino.jpg" TargetMode="External"/><Relationship Id="rId9" Type="http://schemas.openxmlformats.org/officeDocument/2006/relationships/hyperlink" Target="http://allforjoomla.ru/info/290-povedenie-v-socialnyh-setjah" TargetMode="External"/><Relationship Id="rId14" Type="http://schemas.openxmlformats.org/officeDocument/2006/relationships/hyperlink" Target="http://www.2millionera.com/wp-content/uploads/social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36711"/>
            <a:ext cx="7992888" cy="5469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662947" y="0"/>
            <a:ext cx="5346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Дети в Сети</a:t>
            </a:r>
          </a:p>
        </p:txBody>
      </p:sp>
      <p:pic>
        <p:nvPicPr>
          <p:cNvPr id="1026" name="Picture 2" descr="http://bm.img.com.ua/img/prikol/images/large/7/5/155957_279267.jpg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0" t="17596" r="5400" b="10066"/>
          <a:stretch/>
        </p:blipFill>
        <p:spPr bwMode="auto">
          <a:xfrm>
            <a:off x="107504" y="62474"/>
            <a:ext cx="2555443" cy="163979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" b="4099"/>
          <a:stretch/>
        </p:blipFill>
        <p:spPr>
          <a:xfrm>
            <a:off x="-11704" y="4790521"/>
            <a:ext cx="2423464" cy="2067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4365104"/>
            <a:ext cx="3131507" cy="313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86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02024" y="10291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Какие социальные сети вы используете?</a:t>
            </a:r>
          </a:p>
        </p:txBody>
      </p:sp>
      <p:pic>
        <p:nvPicPr>
          <p:cNvPr id="1028" name="Picture 4" descr="http://www.revue-technique.lu/wp-content/uploads/2012/11/social-network-580x4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772" y="2349539"/>
            <a:ext cx="2471041" cy="185328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tm.patent.su/418000-418999/images/rutmimage/0/400000/410000/418000/4185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879" y="1180136"/>
            <a:ext cx="2098439" cy="1358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1.thinkbaby.co.uk/uploads/images/large/442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1" b="18067"/>
          <a:stretch/>
        </p:blipFill>
        <p:spPr bwMode="auto">
          <a:xfrm>
            <a:off x="1135154" y="3789040"/>
            <a:ext cx="2244609" cy="100811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tatic-enet.toolip.gr/resources/2009-08/twitter-thumb-lar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878" y="3476893"/>
            <a:ext cx="1947409" cy="129614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ebinfo.kz/sites/default/files/so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401" y="1412776"/>
            <a:ext cx="2214553" cy="147636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ww.primmarketing.ru/img/news/2010/06/21/vkontakte/pic64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40"/>
          <a:stretch/>
        </p:blipFill>
        <p:spPr bwMode="auto">
          <a:xfrm>
            <a:off x="3993515" y="4783273"/>
            <a:ext cx="2145611" cy="11382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4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51866" y="61109"/>
            <a:ext cx="57104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Для чего вы пользуетесь социальными сетями?</a:t>
            </a:r>
          </a:p>
        </p:txBody>
      </p:sp>
      <p:pic>
        <p:nvPicPr>
          <p:cNvPr id="1028" name="Picture 4" descr="http://www.revue-technique.lu/wp-content/uploads/2012/11/social-network-580x4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753" y="2228012"/>
            <a:ext cx="2231629" cy="167372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100000-knig.ru/gallery/img/674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7"/>
          <a:stretch/>
        </p:blipFill>
        <p:spPr bwMode="auto">
          <a:xfrm>
            <a:off x="6881613" y="3514905"/>
            <a:ext cx="1761469" cy="227646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www.belta.by/newnimages/001468_0000064993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7" t="22748" r="27297" b="24933"/>
          <a:stretch/>
        </p:blipFill>
        <p:spPr bwMode="auto">
          <a:xfrm>
            <a:off x="1529153" y="3799677"/>
            <a:ext cx="1944216" cy="122413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fizika-ili-himija.ru/wp-content/uploads/2014/04/85587432_large_LiubimoeKin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395" y="4725144"/>
            <a:ext cx="2220549" cy="166541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rofitup.net/wp-content/uploads/2014/05/prodvizhenie-uslu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766" y="1323028"/>
            <a:ext cx="2641101" cy="150465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copz.taba.ru/fid/cnRlaW1hZ2VfdGh1bWI6YTIwOTgzMzlhYjY4OTk0ZmZlNDdjMjA3ZWYzNzkzOGQvLw/img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13"/>
          <a:stretch/>
        </p:blipFill>
        <p:spPr bwMode="auto">
          <a:xfrm>
            <a:off x="824798" y="1323028"/>
            <a:ext cx="2642659" cy="17478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445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wwalls.ru/large/201210/380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58" y="2702970"/>
            <a:ext cx="6003882" cy="346316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11250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doskasfoto.ru/foto/2013_12/f5809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360" y="2617353"/>
            <a:ext cx="4769033" cy="3322193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93456" y="118453"/>
            <a:ext cx="70211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Что такое социальная сеть?</a:t>
            </a:r>
          </a:p>
        </p:txBody>
      </p:sp>
      <p:pic>
        <p:nvPicPr>
          <p:cNvPr id="1026" name="Picture 2" descr="http://afisha.cheb.ru/pics/big/1343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2492896"/>
            <a:ext cx="3694547" cy="2908492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678361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roboto"/>
              </a:rPr>
              <a:t>в ст. 2 закона Российской Федерации от 27.12.1991 "О средствах массовой информации" (далее - Закон о СМИ). Здесь указано: "под средством массовой информации понимается периодическое печатное издание, радио-, теле-, видеопрограмма, кинохроникальная программа, </a:t>
            </a:r>
            <a:r>
              <a:rPr lang="ru-RU" sz="2000" dirty="0">
                <a:solidFill>
                  <a:srgbClr val="FF0000"/>
                </a:solidFill>
                <a:latin typeface="roboto"/>
              </a:rPr>
              <a:t>иная форма </a:t>
            </a:r>
            <a:r>
              <a:rPr lang="ru-RU" sz="2000" dirty="0">
                <a:latin typeface="roboto"/>
              </a:rPr>
              <a:t>периодического распространения массовой информации".</a:t>
            </a:r>
            <a:r>
              <a:rPr lang="ru-RU" dirty="0">
                <a:latin typeface="roboto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920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764704"/>
            <a:ext cx="846043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Статья </a:t>
            </a:r>
            <a:r>
              <a:rPr lang="ru-RU" sz="2400" b="1" dirty="0">
                <a:solidFill>
                  <a:srgbClr val="FF0000"/>
                </a:solidFill>
              </a:rPr>
              <a:t>5.61. Оскорбление</a:t>
            </a:r>
          </a:p>
          <a:p>
            <a:r>
              <a:rPr lang="ru-RU" sz="2400" dirty="0"/>
              <a:t>1. Оскорбление, то есть унижение чести и достоинства другого лица, выраженное в неприличной форме, -</a:t>
            </a:r>
          </a:p>
          <a:p>
            <a:r>
              <a:rPr lang="ru-RU" sz="2400" dirty="0"/>
              <a:t>влечет наложение административного штрафа на </a:t>
            </a:r>
            <a:r>
              <a:rPr lang="ru-RU" sz="2400" dirty="0" smtClean="0"/>
              <a:t>граждан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в размере от </a:t>
            </a:r>
            <a:r>
              <a:rPr lang="ru-RU" sz="2400" b="1" dirty="0">
                <a:solidFill>
                  <a:srgbClr val="FF0000"/>
                </a:solidFill>
              </a:rPr>
              <a:t>одной тысячи до трех тысяч рублей</a:t>
            </a:r>
            <a:r>
              <a:rPr lang="ru-RU" sz="2400" dirty="0"/>
              <a:t>; </a:t>
            </a:r>
            <a:endParaRPr lang="ru-RU" sz="2400" dirty="0" smtClean="0"/>
          </a:p>
          <a:p>
            <a:r>
              <a:rPr lang="ru-RU" sz="2400" dirty="0" smtClean="0"/>
              <a:t>на </a:t>
            </a:r>
            <a:r>
              <a:rPr lang="ru-RU" sz="2400" dirty="0"/>
              <a:t>должностных лиц - от десяти тысяч до тридцати тысяч </a:t>
            </a:r>
            <a:endParaRPr lang="ru-RU" sz="2400" dirty="0" smtClean="0"/>
          </a:p>
          <a:p>
            <a:r>
              <a:rPr lang="ru-RU" sz="2400" dirty="0" smtClean="0"/>
              <a:t>рублей</a:t>
            </a:r>
            <a:r>
              <a:rPr lang="ru-RU" sz="2400" dirty="0"/>
              <a:t>; на юридических лиц - от пятидесяти тысяч до ста тысяч рублей.</a:t>
            </a:r>
          </a:p>
          <a:p>
            <a:r>
              <a:rPr lang="ru-RU" sz="2400" dirty="0"/>
              <a:t>2. Оскорбление, содержащееся в публичном выступлении, публично </a:t>
            </a:r>
            <a:r>
              <a:rPr lang="ru-RU" sz="2400" dirty="0" err="1"/>
              <a:t>демонстрирующемся</a:t>
            </a:r>
            <a:r>
              <a:rPr lang="ru-RU" sz="2400" dirty="0"/>
              <a:t> произведении или </a:t>
            </a:r>
            <a:r>
              <a:rPr lang="ru-RU" sz="2400" b="1" dirty="0">
                <a:solidFill>
                  <a:srgbClr val="FF0000"/>
                </a:solidFill>
              </a:rPr>
              <a:t>средствах массовой информации,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dirty="0" smtClean="0"/>
              <a:t> влечет </a:t>
            </a:r>
            <a:r>
              <a:rPr lang="ru-RU" sz="2400" dirty="0"/>
              <a:t>наложение </a:t>
            </a:r>
            <a:endParaRPr lang="ru-RU" sz="2400" dirty="0" smtClean="0"/>
          </a:p>
          <a:p>
            <a:r>
              <a:rPr lang="ru-RU" sz="2400" dirty="0" smtClean="0"/>
              <a:t>               административного </a:t>
            </a:r>
            <a:r>
              <a:rPr lang="ru-RU" sz="2400" dirty="0"/>
              <a:t>штрафа на граждан в размере </a:t>
            </a:r>
            <a:r>
              <a:rPr lang="ru-RU" sz="2400" dirty="0" smtClean="0"/>
              <a:t>от</a:t>
            </a:r>
          </a:p>
          <a:p>
            <a:r>
              <a:rPr lang="ru-RU" sz="2400" dirty="0" smtClean="0"/>
              <a:t> </a:t>
            </a:r>
            <a:r>
              <a:rPr lang="ru-RU" sz="2400" b="1" dirty="0">
                <a:solidFill>
                  <a:srgbClr val="FF0000"/>
                </a:solidFill>
              </a:rPr>
              <a:t>трех тысяч до пяти тысяч рублей</a:t>
            </a:r>
            <a:r>
              <a:rPr lang="ru-RU" sz="2400" dirty="0"/>
              <a:t>; на должностных лиц </a:t>
            </a:r>
            <a:r>
              <a:rPr lang="ru-RU" sz="2400" dirty="0" smtClean="0"/>
              <a:t>– от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тридцати </a:t>
            </a:r>
            <a:r>
              <a:rPr lang="ru-RU" sz="2400" dirty="0"/>
              <a:t>тысяч до пятидесяти тысяч рублей; на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              юридических </a:t>
            </a:r>
            <a:r>
              <a:rPr lang="ru-RU" sz="2400" dirty="0"/>
              <a:t>лиц </a:t>
            </a:r>
            <a:r>
              <a:rPr lang="ru-RU" sz="2400" dirty="0" smtClean="0"/>
              <a:t>– </a:t>
            </a:r>
          </a:p>
          <a:p>
            <a:r>
              <a:rPr lang="ru-RU" sz="2400" dirty="0" smtClean="0"/>
              <a:t>                                      от </a:t>
            </a:r>
            <a:r>
              <a:rPr lang="ru-RU" sz="2400" dirty="0"/>
              <a:t>ста тысяч до пятисот тысяч рублей.</a:t>
            </a:r>
          </a:p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0"/>
            <a:ext cx="8100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Кодекс об административных правонарушениях</a:t>
            </a:r>
          </a:p>
        </p:txBody>
      </p:sp>
    </p:spTree>
    <p:extLst>
      <p:ext uri="{BB962C8B-B14F-4D97-AF65-F5344CB8AC3E}">
        <p14:creationId xmlns:p14="http://schemas.microsoft.com/office/powerpoint/2010/main" val="232568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552" y="504803"/>
            <a:ext cx="903751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 </a:t>
            </a:r>
            <a:r>
              <a:rPr lang="ru-RU" sz="2400" b="1" dirty="0">
                <a:solidFill>
                  <a:srgbClr val="FF0000"/>
                </a:solidFill>
              </a:rPr>
              <a:t>Статья 128.1. Клевета</a:t>
            </a:r>
          </a:p>
          <a:p>
            <a:r>
              <a:rPr lang="ru-RU" sz="2400" dirty="0" smtClean="0"/>
              <a:t>       (введена </a:t>
            </a:r>
            <a:r>
              <a:rPr lang="ru-RU" sz="2400" dirty="0"/>
              <a:t>Федеральным </a:t>
            </a:r>
            <a:r>
              <a:rPr lang="ru-RU" sz="2400" u="sng" dirty="0">
                <a:hlinkClick r:id="rId2" tooltip="Федеральный закон от 28.07.2012 N 141-ФЗ&#10;&quot;О внесении изменений в Уголовный кодекс Российской Федерации и отдельные законодательные акты Российской Федерации&quot;"/>
              </a:rPr>
              <a:t>законом</a:t>
            </a:r>
            <a:r>
              <a:rPr lang="ru-RU" sz="2400" dirty="0"/>
              <a:t> от 28.07.2012 N 141-ФЗ</a:t>
            </a:r>
            <a:r>
              <a:rPr lang="ru-RU" sz="2400" dirty="0" smtClean="0"/>
              <a:t>)</a:t>
            </a:r>
            <a:endParaRPr lang="ru-RU" sz="2400" dirty="0"/>
          </a:p>
          <a:p>
            <a:r>
              <a:rPr lang="ru-RU" sz="2400" dirty="0"/>
              <a:t> 1. Клевета, то есть распространение заведомо ложных сведений, порочащих честь и достоинство другого лица или подрывающих его репутацию, </a:t>
            </a:r>
            <a:r>
              <a:rPr lang="ru-RU" sz="2400" dirty="0" smtClean="0"/>
              <a:t>- наказывается </a:t>
            </a:r>
            <a:r>
              <a:rPr lang="ru-RU" sz="2400" dirty="0"/>
              <a:t>штрафом в размере до пятисот тысяч рублей или в размере заработной платы или иного дохода осужденного за период до шести месяцев либо обязательными работами на срок до ста шестидесяти часов.</a:t>
            </a:r>
          </a:p>
          <a:p>
            <a:r>
              <a:rPr lang="ru-RU" sz="2400" dirty="0"/>
              <a:t> 2. Клевета, содержащаяся в публичном выступлении, публично </a:t>
            </a:r>
            <a:r>
              <a:rPr lang="ru-RU" sz="2400" dirty="0" err="1"/>
              <a:t>демонстрирующемся</a:t>
            </a:r>
            <a:r>
              <a:rPr lang="ru-RU" sz="2400" dirty="0"/>
              <a:t> произведении или </a:t>
            </a:r>
            <a:r>
              <a:rPr lang="ru-RU" sz="2400" u="sng" dirty="0">
                <a:solidFill>
                  <a:srgbClr val="FF0000"/>
                </a:solidFill>
                <a:hlinkClick r:id="rId3" tooltip="Закон РФ от 27.12.1991 N 2124-1&#10;(ред. от 24.11.2014)&#10;&quot;О средствах массовой информации&quot;"/>
              </a:rPr>
              <a:t>средствах массовой информации</a:t>
            </a:r>
            <a:r>
              <a:rPr lang="ru-RU" sz="2400" dirty="0"/>
              <a:t>, </a:t>
            </a:r>
            <a:r>
              <a:rPr lang="ru-RU" sz="2400" dirty="0" smtClean="0"/>
              <a:t>- наказывается </a:t>
            </a:r>
            <a:r>
              <a:rPr lang="ru-RU" sz="2400" dirty="0"/>
              <a:t>штрафом в размере до </a:t>
            </a:r>
            <a:r>
              <a:rPr lang="ru-RU" sz="2400" b="1" dirty="0" smtClean="0">
                <a:solidFill>
                  <a:srgbClr val="FF0000"/>
                </a:solidFill>
              </a:rPr>
              <a:t>одного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   миллиона </a:t>
            </a:r>
            <a:r>
              <a:rPr lang="ru-RU" sz="2400" dirty="0"/>
              <a:t>рублей или в размере заработной платы или иного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              дохода </a:t>
            </a:r>
            <a:r>
              <a:rPr lang="ru-RU" sz="2400" dirty="0"/>
              <a:t>осужденного за период до одного года </a:t>
            </a:r>
            <a:r>
              <a:rPr lang="ru-RU" sz="2400" dirty="0" smtClean="0"/>
              <a:t>либо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</a:t>
            </a:r>
            <a:r>
              <a:rPr lang="ru-RU" sz="2400" dirty="0"/>
              <a:t>обязательными работами на срок до двухсот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сорока </a:t>
            </a:r>
            <a:r>
              <a:rPr lang="ru-RU" sz="2400" dirty="0"/>
              <a:t>часов.</a:t>
            </a:r>
          </a:p>
          <a:p>
            <a:endParaRPr lang="ru-RU" sz="2400" dirty="0"/>
          </a:p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49999" y="0"/>
            <a:ext cx="40190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Уголовный кодекс РФ</a:t>
            </a:r>
          </a:p>
        </p:txBody>
      </p:sp>
    </p:spTree>
    <p:extLst>
      <p:ext uri="{BB962C8B-B14F-4D97-AF65-F5344CB8AC3E}">
        <p14:creationId xmlns:p14="http://schemas.microsoft.com/office/powerpoint/2010/main" val="15225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980728"/>
            <a:ext cx="89644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Правило №1: Не выкладывай о себе всю информацию. </a:t>
            </a:r>
            <a:endParaRPr lang="ru-RU" sz="2400" dirty="0" smtClean="0"/>
          </a:p>
          <a:p>
            <a:r>
              <a:rPr lang="ru-RU" sz="2400" dirty="0" smtClean="0"/>
              <a:t>Правило№2: Не навязывайте свое мнение. </a:t>
            </a:r>
          </a:p>
          <a:p>
            <a:r>
              <a:rPr lang="ru-RU" sz="2400" dirty="0"/>
              <a:t>Правило№3: Не нужно постоянно жаловаться и лить слезы. </a:t>
            </a:r>
            <a:br>
              <a:rPr lang="ru-RU" sz="2400" dirty="0"/>
            </a:br>
            <a:r>
              <a:rPr lang="ru-RU" sz="2400" dirty="0"/>
              <a:t>Правило№4: Не засыпайте друзей ссылками и новостями. </a:t>
            </a:r>
            <a:br>
              <a:rPr lang="ru-RU" sz="2400" dirty="0"/>
            </a:br>
            <a:r>
              <a:rPr lang="ru-RU" sz="2400" dirty="0"/>
              <a:t>Правило№5: Не гонитесь за количеством, подумайте о качестве. </a:t>
            </a:r>
            <a:br>
              <a:rPr lang="ru-RU" sz="2400" dirty="0"/>
            </a:br>
            <a:r>
              <a:rPr lang="ru-RU" sz="2400" dirty="0"/>
              <a:t>Правило№6: Не мните себя профессионалом. </a:t>
            </a:r>
            <a:br>
              <a:rPr lang="ru-RU" sz="2400" dirty="0"/>
            </a:br>
            <a:r>
              <a:rPr lang="ru-RU" sz="2400" dirty="0"/>
              <a:t>Правило</a:t>
            </a:r>
            <a:r>
              <a:rPr lang="ru-RU" sz="2400" dirty="0" smtClean="0"/>
              <a:t>№7: </a:t>
            </a:r>
            <a:r>
              <a:rPr lang="ru-RU" sz="2400" dirty="0"/>
              <a:t>Пишите понятным русским языком. </a:t>
            </a:r>
            <a:br>
              <a:rPr lang="ru-RU" sz="2400" dirty="0"/>
            </a:br>
            <a:r>
              <a:rPr lang="ru-RU" sz="2400" dirty="0"/>
              <a:t>Правило</a:t>
            </a:r>
            <a:r>
              <a:rPr lang="ru-RU" sz="2400" dirty="0" smtClean="0"/>
              <a:t>№8: </a:t>
            </a:r>
            <a:r>
              <a:rPr lang="ru-RU" sz="2400" dirty="0"/>
              <a:t>Не выставляйте фото, которые могут кому-то не понравиться. </a:t>
            </a:r>
            <a:endParaRPr lang="ru-RU" sz="2400" dirty="0" smtClean="0"/>
          </a:p>
          <a:p>
            <a:r>
              <a:rPr lang="ru-RU" sz="2400" dirty="0"/>
              <a:t>Правило</a:t>
            </a:r>
            <a:r>
              <a:rPr lang="ru-RU" sz="2400" dirty="0" smtClean="0"/>
              <a:t>№9:Забудьте </a:t>
            </a:r>
            <a:r>
              <a:rPr lang="ru-RU" sz="2400" dirty="0"/>
              <a:t>ненормативную лексику.</a:t>
            </a:r>
            <a:br>
              <a:rPr lang="ru-RU" sz="2400" dirty="0"/>
            </a:br>
            <a:r>
              <a:rPr lang="ru-RU" sz="2400" dirty="0"/>
              <a:t>Правило№10:  Не оскорбляйте </a:t>
            </a:r>
            <a:r>
              <a:rPr lang="ru-RU" sz="2400" dirty="0" smtClean="0"/>
              <a:t>никого и никогда.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49673"/>
            <a:ext cx="88361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10 правил грамотного </a:t>
            </a:r>
            <a:r>
              <a:rPr lang="ru-RU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поведения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в социальных сетях</a:t>
            </a:r>
          </a:p>
        </p:txBody>
      </p:sp>
      <p:pic>
        <p:nvPicPr>
          <p:cNvPr id="4" name="Picture 8" descr="http://cs412122.vk.me/v412122884/78ff/s5fgwHhlgN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25" y="5085184"/>
            <a:ext cx="1532471" cy="1615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79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02024" y="10291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/>
              <a:t>Использованные ресурсы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73422" y="551365"/>
            <a:ext cx="8172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>
                <a:hlinkClick r:id="rId2"/>
              </a:rPr>
              <a:t>http</a:t>
            </a:r>
            <a:r>
              <a:rPr lang="ru-RU" sz="1400" u="sng" dirty="0">
                <a:hlinkClick r:id="rId2"/>
              </a:rPr>
              <a:t>://</a:t>
            </a:r>
            <a:r>
              <a:rPr lang="en-US" sz="1400" u="sng" dirty="0" err="1">
                <a:hlinkClick r:id="rId2"/>
              </a:rPr>
              <a:t>pedsovet</a:t>
            </a:r>
            <a:r>
              <a:rPr lang="ru-RU" sz="1400" u="sng" dirty="0">
                <a:hlinkClick r:id="rId2"/>
              </a:rPr>
              <a:t>.</a:t>
            </a:r>
            <a:r>
              <a:rPr lang="en-US" sz="1400" u="sng" dirty="0" err="1">
                <a:hlinkClick r:id="rId2"/>
              </a:rPr>
              <a:t>su</a:t>
            </a:r>
            <a:r>
              <a:rPr lang="ru-RU" sz="1400" u="sng" dirty="0">
                <a:hlinkClick r:id="rId2"/>
              </a:rPr>
              <a:t>/</a:t>
            </a:r>
            <a:r>
              <a:rPr lang="en-US" sz="1400" u="sng" dirty="0">
                <a:hlinkClick r:id="rId2"/>
              </a:rPr>
              <a:t>load</a:t>
            </a:r>
            <a:r>
              <a:rPr lang="ru-RU" sz="1400" u="sng" dirty="0">
                <a:hlinkClick r:id="rId2"/>
              </a:rPr>
              <a:t>/395-1-0-37910 </a:t>
            </a:r>
            <a:r>
              <a:rPr lang="ru-RU" sz="1400" dirty="0"/>
              <a:t> источник шаблона</a:t>
            </a:r>
          </a:p>
          <a:p>
            <a:r>
              <a:rPr lang="ru-RU" sz="1400" u="sng" dirty="0">
                <a:hlinkClick r:id="rId3"/>
              </a:rPr>
              <a:t> </a:t>
            </a:r>
            <a:r>
              <a:rPr lang="en-US" sz="1400" u="sng" dirty="0">
                <a:hlinkClick r:id="rId2"/>
              </a:rPr>
              <a:t>http</a:t>
            </a:r>
            <a:r>
              <a:rPr lang="ru-RU" sz="1400" u="sng" dirty="0">
                <a:hlinkClick r:id="rId2"/>
              </a:rPr>
              <a:t>://</a:t>
            </a:r>
            <a:r>
              <a:rPr lang="en-US" sz="1400" u="sng" dirty="0">
                <a:hlinkClick r:id="rId2"/>
              </a:rPr>
              <a:t>www</a:t>
            </a:r>
            <a:r>
              <a:rPr lang="ru-RU" sz="1400" u="sng" dirty="0">
                <a:hlinkClick r:id="rId2"/>
              </a:rPr>
              <a:t>.</a:t>
            </a:r>
            <a:r>
              <a:rPr lang="en-US" sz="1400" u="sng" dirty="0" err="1">
                <a:hlinkClick r:id="rId2"/>
              </a:rPr>
              <a:t>belta</a:t>
            </a:r>
            <a:r>
              <a:rPr lang="ru-RU" sz="1400" u="sng" dirty="0">
                <a:hlinkClick r:id="rId2"/>
              </a:rPr>
              <a:t>.</a:t>
            </a:r>
            <a:r>
              <a:rPr lang="en-US" sz="1400" u="sng" dirty="0">
                <a:hlinkClick r:id="rId2"/>
              </a:rPr>
              <a:t>by</a:t>
            </a:r>
            <a:r>
              <a:rPr lang="ru-RU" sz="1400" u="sng" dirty="0">
                <a:hlinkClick r:id="rId2"/>
              </a:rPr>
              <a:t>/</a:t>
            </a:r>
            <a:r>
              <a:rPr lang="en-US" sz="1400" u="sng" dirty="0" err="1">
                <a:hlinkClick r:id="rId2"/>
              </a:rPr>
              <a:t>newnimages</a:t>
            </a:r>
            <a:r>
              <a:rPr lang="ru-RU" sz="1400" u="sng" dirty="0">
                <a:hlinkClick r:id="rId2"/>
              </a:rPr>
              <a:t>/001468_00000649931.</a:t>
            </a:r>
            <a:r>
              <a:rPr lang="en-US" sz="1400" u="sng" dirty="0">
                <a:hlinkClick r:id="rId2"/>
              </a:rPr>
              <a:t>jpg</a:t>
            </a:r>
            <a:endParaRPr lang="ru-RU" sz="1400" dirty="0"/>
          </a:p>
          <a:p>
            <a:r>
              <a:rPr lang="en-US" sz="1400" u="sng" dirty="0">
                <a:hlinkClick r:id="rId4"/>
              </a:rPr>
              <a:t>http</a:t>
            </a:r>
            <a:r>
              <a:rPr lang="ru-RU" sz="1400" u="sng" dirty="0">
                <a:hlinkClick r:id="rId4"/>
              </a:rPr>
              <a:t>://</a:t>
            </a:r>
            <a:r>
              <a:rPr lang="en-US" sz="1400" u="sng" dirty="0" err="1">
                <a:hlinkClick r:id="rId4"/>
              </a:rPr>
              <a:t>fizika</a:t>
            </a:r>
            <a:r>
              <a:rPr lang="ru-RU" sz="1400" u="sng" dirty="0">
                <a:hlinkClick r:id="rId4"/>
              </a:rPr>
              <a:t>-</a:t>
            </a:r>
            <a:r>
              <a:rPr lang="en-US" sz="1400" u="sng" dirty="0" err="1">
                <a:hlinkClick r:id="rId4"/>
              </a:rPr>
              <a:t>ili</a:t>
            </a:r>
            <a:r>
              <a:rPr lang="ru-RU" sz="1400" u="sng" dirty="0">
                <a:hlinkClick r:id="rId4"/>
              </a:rPr>
              <a:t>-</a:t>
            </a:r>
            <a:r>
              <a:rPr lang="en-US" sz="1400" u="sng" dirty="0" err="1">
                <a:hlinkClick r:id="rId4"/>
              </a:rPr>
              <a:t>himija</a:t>
            </a:r>
            <a:r>
              <a:rPr lang="ru-RU" sz="1400" u="sng" dirty="0">
                <a:hlinkClick r:id="rId4"/>
              </a:rPr>
              <a:t>.</a:t>
            </a:r>
            <a:r>
              <a:rPr lang="en-US" sz="1400" u="sng" dirty="0" err="1">
                <a:hlinkClick r:id="rId4"/>
              </a:rPr>
              <a:t>ru</a:t>
            </a:r>
            <a:r>
              <a:rPr lang="ru-RU" sz="1400" u="sng" dirty="0">
                <a:hlinkClick r:id="rId4"/>
              </a:rPr>
              <a:t>/</a:t>
            </a:r>
            <a:r>
              <a:rPr lang="en-US" sz="1400" u="sng" dirty="0" err="1">
                <a:hlinkClick r:id="rId4"/>
              </a:rPr>
              <a:t>wp</a:t>
            </a:r>
            <a:r>
              <a:rPr lang="ru-RU" sz="1400" u="sng" dirty="0">
                <a:hlinkClick r:id="rId4"/>
              </a:rPr>
              <a:t>-</a:t>
            </a:r>
            <a:r>
              <a:rPr lang="en-US" sz="1400" u="sng" dirty="0">
                <a:hlinkClick r:id="rId4"/>
              </a:rPr>
              <a:t>content</a:t>
            </a:r>
            <a:r>
              <a:rPr lang="ru-RU" sz="1400" u="sng" dirty="0">
                <a:hlinkClick r:id="rId4"/>
              </a:rPr>
              <a:t>/</a:t>
            </a:r>
            <a:r>
              <a:rPr lang="en-US" sz="1400" u="sng" dirty="0">
                <a:hlinkClick r:id="rId4"/>
              </a:rPr>
              <a:t>uploads</a:t>
            </a:r>
            <a:r>
              <a:rPr lang="ru-RU" sz="1400" u="sng" dirty="0">
                <a:hlinkClick r:id="rId4"/>
              </a:rPr>
              <a:t>/2014/04/85587432_</a:t>
            </a:r>
            <a:r>
              <a:rPr lang="en-US" sz="1400" u="sng" dirty="0">
                <a:hlinkClick r:id="rId4"/>
              </a:rPr>
              <a:t>large</a:t>
            </a:r>
            <a:r>
              <a:rPr lang="ru-RU" sz="1400" u="sng" dirty="0">
                <a:hlinkClick r:id="rId4"/>
              </a:rPr>
              <a:t>_</a:t>
            </a:r>
            <a:r>
              <a:rPr lang="en-US" sz="1400" u="sng" dirty="0" err="1">
                <a:hlinkClick r:id="rId4"/>
              </a:rPr>
              <a:t>LiubimoeKino</a:t>
            </a:r>
            <a:r>
              <a:rPr lang="ru-RU" sz="1400" u="sng" dirty="0">
                <a:hlinkClick r:id="rId4"/>
              </a:rPr>
              <a:t>.</a:t>
            </a:r>
            <a:r>
              <a:rPr lang="en-US" sz="1400" u="sng" dirty="0">
                <a:hlinkClick r:id="rId4"/>
              </a:rPr>
              <a:t>jpg</a:t>
            </a:r>
            <a:endParaRPr lang="ru-RU" sz="1400" dirty="0"/>
          </a:p>
          <a:p>
            <a:r>
              <a:rPr lang="en-US" sz="1400" u="sng" dirty="0">
                <a:hlinkClick r:id="rId5"/>
              </a:rPr>
              <a:t>http</a:t>
            </a:r>
            <a:r>
              <a:rPr lang="ru-RU" sz="1400" u="sng" dirty="0">
                <a:hlinkClick r:id="rId5"/>
              </a:rPr>
              <a:t>://</a:t>
            </a:r>
            <a:r>
              <a:rPr lang="en-US" sz="1400" u="sng" dirty="0" err="1">
                <a:hlinkClick r:id="rId5"/>
              </a:rPr>
              <a:t>profitup</a:t>
            </a:r>
            <a:r>
              <a:rPr lang="ru-RU" sz="1400" u="sng" dirty="0">
                <a:hlinkClick r:id="rId5"/>
              </a:rPr>
              <a:t>.</a:t>
            </a:r>
            <a:r>
              <a:rPr lang="en-US" sz="1400" u="sng" dirty="0">
                <a:hlinkClick r:id="rId5"/>
              </a:rPr>
              <a:t>net</a:t>
            </a:r>
            <a:r>
              <a:rPr lang="ru-RU" sz="1400" u="sng" dirty="0">
                <a:hlinkClick r:id="rId5"/>
              </a:rPr>
              <a:t>/</a:t>
            </a:r>
            <a:r>
              <a:rPr lang="en-US" sz="1400" u="sng" dirty="0" err="1">
                <a:hlinkClick r:id="rId5"/>
              </a:rPr>
              <a:t>wp</a:t>
            </a:r>
            <a:r>
              <a:rPr lang="ru-RU" sz="1400" u="sng" dirty="0">
                <a:hlinkClick r:id="rId5"/>
              </a:rPr>
              <a:t>-</a:t>
            </a:r>
            <a:r>
              <a:rPr lang="en-US" sz="1400" u="sng" dirty="0">
                <a:hlinkClick r:id="rId5"/>
              </a:rPr>
              <a:t>content</a:t>
            </a:r>
            <a:r>
              <a:rPr lang="ru-RU" sz="1400" u="sng" dirty="0">
                <a:hlinkClick r:id="rId5"/>
              </a:rPr>
              <a:t>/</a:t>
            </a:r>
            <a:r>
              <a:rPr lang="en-US" sz="1400" u="sng" dirty="0">
                <a:hlinkClick r:id="rId5"/>
              </a:rPr>
              <a:t>uploads</a:t>
            </a:r>
            <a:r>
              <a:rPr lang="ru-RU" sz="1400" u="sng" dirty="0">
                <a:hlinkClick r:id="rId5"/>
              </a:rPr>
              <a:t>/2014/05/</a:t>
            </a:r>
            <a:r>
              <a:rPr lang="en-US" sz="1400" u="sng" dirty="0" err="1">
                <a:hlinkClick r:id="rId5"/>
              </a:rPr>
              <a:t>prodvizhenie</a:t>
            </a:r>
            <a:r>
              <a:rPr lang="ru-RU" sz="1400" u="sng" dirty="0">
                <a:hlinkClick r:id="rId5"/>
              </a:rPr>
              <a:t>-</a:t>
            </a:r>
            <a:r>
              <a:rPr lang="en-US" sz="1400" u="sng" dirty="0" err="1">
                <a:hlinkClick r:id="rId5"/>
              </a:rPr>
              <a:t>uslug</a:t>
            </a:r>
            <a:r>
              <a:rPr lang="ru-RU" sz="1400" u="sng" dirty="0">
                <a:hlinkClick r:id="rId5"/>
              </a:rPr>
              <a:t>.</a:t>
            </a:r>
            <a:r>
              <a:rPr lang="en-US" sz="1400" u="sng" dirty="0">
                <a:hlinkClick r:id="rId5"/>
              </a:rPr>
              <a:t>jpg</a:t>
            </a:r>
            <a:r>
              <a:rPr lang="ru-RU" sz="1400" dirty="0"/>
              <a:t>  </a:t>
            </a:r>
          </a:p>
          <a:p>
            <a:r>
              <a:rPr lang="en-US" sz="1400" u="sng" dirty="0">
                <a:hlinkClick r:id="rId6"/>
              </a:rPr>
              <a:t>http</a:t>
            </a:r>
            <a:r>
              <a:rPr lang="ru-RU" sz="1400" u="sng" dirty="0">
                <a:hlinkClick r:id="rId6"/>
              </a:rPr>
              <a:t>://</a:t>
            </a:r>
            <a:r>
              <a:rPr lang="en-US" sz="1400" u="sng" dirty="0">
                <a:hlinkClick r:id="rId6"/>
              </a:rPr>
              <a:t>www</a:t>
            </a:r>
            <a:r>
              <a:rPr lang="ru-RU" sz="1400" u="sng" dirty="0">
                <a:hlinkClick r:id="rId6"/>
              </a:rPr>
              <a:t>.</a:t>
            </a:r>
            <a:r>
              <a:rPr lang="en-US" sz="1400" u="sng" dirty="0" err="1">
                <a:hlinkClick r:id="rId6"/>
              </a:rPr>
              <a:t>doskasfoto</a:t>
            </a:r>
            <a:r>
              <a:rPr lang="ru-RU" sz="1400" u="sng" dirty="0">
                <a:hlinkClick r:id="rId6"/>
              </a:rPr>
              <a:t>.</a:t>
            </a:r>
            <a:r>
              <a:rPr lang="en-US" sz="1400" u="sng" dirty="0" err="1">
                <a:hlinkClick r:id="rId6"/>
              </a:rPr>
              <a:t>ru</a:t>
            </a:r>
            <a:r>
              <a:rPr lang="ru-RU" sz="1400" u="sng" dirty="0">
                <a:hlinkClick r:id="rId6"/>
              </a:rPr>
              <a:t>/</a:t>
            </a:r>
            <a:r>
              <a:rPr lang="en-US" sz="1400" u="sng" dirty="0" err="1">
                <a:hlinkClick r:id="rId6"/>
              </a:rPr>
              <a:t>foto</a:t>
            </a:r>
            <a:r>
              <a:rPr lang="ru-RU" sz="1400" u="sng" dirty="0">
                <a:hlinkClick r:id="rId6"/>
              </a:rPr>
              <a:t>/2013_12/</a:t>
            </a:r>
            <a:r>
              <a:rPr lang="en-US" sz="1400" u="sng" dirty="0">
                <a:hlinkClick r:id="rId6"/>
              </a:rPr>
              <a:t>f</a:t>
            </a:r>
            <a:r>
              <a:rPr lang="ru-RU" sz="1400" u="sng" dirty="0">
                <a:hlinkClick r:id="rId6"/>
              </a:rPr>
              <a:t>580918.</a:t>
            </a:r>
            <a:r>
              <a:rPr lang="en-US" sz="1400" u="sng" dirty="0">
                <a:hlinkClick r:id="rId6"/>
              </a:rPr>
              <a:t>jpg</a:t>
            </a:r>
            <a:r>
              <a:rPr lang="ru-RU" sz="1400" dirty="0"/>
              <a:t>  </a:t>
            </a:r>
          </a:p>
          <a:p>
            <a:r>
              <a:rPr lang="en-US" sz="1400" u="sng" dirty="0">
                <a:hlinkClick r:id="rId7"/>
              </a:rPr>
              <a:t>http</a:t>
            </a:r>
            <a:r>
              <a:rPr lang="ru-RU" sz="1400" u="sng" dirty="0">
                <a:hlinkClick r:id="rId7"/>
              </a:rPr>
              <a:t>://</a:t>
            </a:r>
            <a:r>
              <a:rPr lang="en-US" sz="1400" u="sng" dirty="0" err="1">
                <a:hlinkClick r:id="rId7"/>
              </a:rPr>
              <a:t>copz</a:t>
            </a:r>
            <a:r>
              <a:rPr lang="ru-RU" sz="1400" u="sng" dirty="0">
                <a:hlinkClick r:id="rId7"/>
              </a:rPr>
              <a:t>.</a:t>
            </a:r>
            <a:r>
              <a:rPr lang="en-US" sz="1400" u="sng" dirty="0" err="1">
                <a:hlinkClick r:id="rId7"/>
              </a:rPr>
              <a:t>taba</a:t>
            </a:r>
            <a:r>
              <a:rPr lang="ru-RU" sz="1400" u="sng" dirty="0">
                <a:hlinkClick r:id="rId7"/>
              </a:rPr>
              <a:t>.</a:t>
            </a:r>
            <a:r>
              <a:rPr lang="en-US" sz="1400" u="sng" dirty="0" err="1">
                <a:hlinkClick r:id="rId7"/>
              </a:rPr>
              <a:t>ru</a:t>
            </a:r>
            <a:r>
              <a:rPr lang="ru-RU" sz="1400" u="sng" dirty="0">
                <a:hlinkClick r:id="rId7"/>
              </a:rPr>
              <a:t>/</a:t>
            </a:r>
            <a:r>
              <a:rPr lang="en-US" sz="1400" u="sng" dirty="0">
                <a:hlinkClick r:id="rId7"/>
              </a:rPr>
              <a:t>fid</a:t>
            </a:r>
            <a:r>
              <a:rPr lang="ru-RU" sz="1400" u="sng" dirty="0">
                <a:hlinkClick r:id="rId7"/>
              </a:rPr>
              <a:t>/</a:t>
            </a:r>
            <a:r>
              <a:rPr lang="en-US" sz="1400" u="sng" dirty="0" err="1">
                <a:hlinkClick r:id="rId7"/>
              </a:rPr>
              <a:t>cnRlaW</a:t>
            </a:r>
            <a:r>
              <a:rPr lang="ru-RU" sz="1400" u="sng" dirty="0">
                <a:hlinkClick r:id="rId7"/>
              </a:rPr>
              <a:t>1</a:t>
            </a:r>
            <a:r>
              <a:rPr lang="en-US" sz="1400" u="sng" dirty="0" err="1">
                <a:hlinkClick r:id="rId7"/>
              </a:rPr>
              <a:t>hZ</a:t>
            </a:r>
            <a:r>
              <a:rPr lang="ru-RU" sz="1400" u="sng" dirty="0">
                <a:hlinkClick r:id="rId7"/>
              </a:rPr>
              <a:t>2</a:t>
            </a:r>
            <a:r>
              <a:rPr lang="en-US" sz="1400" u="sng" dirty="0" err="1">
                <a:hlinkClick r:id="rId7"/>
              </a:rPr>
              <a:t>VfdGh</a:t>
            </a:r>
            <a:r>
              <a:rPr lang="ru-RU" sz="1400" u="sng" dirty="0">
                <a:hlinkClick r:id="rId7"/>
              </a:rPr>
              <a:t>1</a:t>
            </a:r>
            <a:r>
              <a:rPr lang="en-US" sz="1400" u="sng" dirty="0" err="1">
                <a:hlinkClick r:id="rId7"/>
              </a:rPr>
              <a:t>bWI</a:t>
            </a:r>
            <a:r>
              <a:rPr lang="ru-RU" sz="1400" u="sng" dirty="0">
                <a:hlinkClick r:id="rId7"/>
              </a:rPr>
              <a:t>6</a:t>
            </a:r>
            <a:r>
              <a:rPr lang="en-US" sz="1400" u="sng" dirty="0" err="1">
                <a:hlinkClick r:id="rId7"/>
              </a:rPr>
              <a:t>YTIwOTgzMzlhYjY</a:t>
            </a:r>
            <a:r>
              <a:rPr lang="ru-RU" sz="1400" u="sng" dirty="0">
                <a:hlinkClick r:id="rId7"/>
              </a:rPr>
              <a:t>4</a:t>
            </a:r>
            <a:r>
              <a:rPr lang="en-US" sz="1400" u="sng" dirty="0" err="1">
                <a:hlinkClick r:id="rId7"/>
              </a:rPr>
              <a:t>OTk</a:t>
            </a:r>
            <a:r>
              <a:rPr lang="ru-RU" sz="1400" u="sng" dirty="0">
                <a:hlinkClick r:id="rId7"/>
              </a:rPr>
              <a:t>0</a:t>
            </a:r>
            <a:r>
              <a:rPr lang="en-US" sz="1400" u="sng" dirty="0" err="1">
                <a:hlinkClick r:id="rId7"/>
              </a:rPr>
              <a:t>ZmZlNDdjMjA</a:t>
            </a:r>
            <a:r>
              <a:rPr lang="ru-RU" sz="1400" u="sng" dirty="0">
                <a:hlinkClick r:id="rId7"/>
              </a:rPr>
              <a:t>3</a:t>
            </a:r>
            <a:r>
              <a:rPr lang="en-US" sz="1400" u="sng" dirty="0" err="1">
                <a:hlinkClick r:id="rId7"/>
              </a:rPr>
              <a:t>ZWYzNzkzOGQvLw</a:t>
            </a:r>
            <a:r>
              <a:rPr lang="ru-RU" sz="1400" u="sng" dirty="0">
                <a:hlinkClick r:id="rId7"/>
              </a:rPr>
              <a:t>/</a:t>
            </a:r>
            <a:r>
              <a:rPr lang="en-US" sz="1400" u="sng" dirty="0" err="1">
                <a:hlinkClick r:id="rId7"/>
              </a:rPr>
              <a:t>img</a:t>
            </a:r>
            <a:r>
              <a:rPr lang="ru-RU" sz="1400" u="sng" dirty="0">
                <a:hlinkClick r:id="rId7"/>
              </a:rPr>
              <a:t>.</a:t>
            </a:r>
            <a:r>
              <a:rPr lang="en-US" sz="1400" u="sng" dirty="0">
                <a:hlinkClick r:id="rId7"/>
              </a:rPr>
              <a:t>jpg</a:t>
            </a:r>
            <a:r>
              <a:rPr lang="ru-RU" sz="1400" dirty="0"/>
              <a:t> </a:t>
            </a:r>
          </a:p>
          <a:p>
            <a:r>
              <a:rPr lang="en-US" sz="1400" u="sng" dirty="0">
                <a:hlinkClick r:id="rId8"/>
              </a:rPr>
              <a:t>http</a:t>
            </a:r>
            <a:r>
              <a:rPr lang="ru-RU" sz="1400" u="sng" dirty="0">
                <a:hlinkClick r:id="rId8"/>
              </a:rPr>
              <a:t>://</a:t>
            </a:r>
            <a:r>
              <a:rPr lang="en-US" sz="1400" u="sng" dirty="0">
                <a:hlinkClick r:id="rId8"/>
              </a:rPr>
              <a:t>www</a:t>
            </a:r>
            <a:r>
              <a:rPr lang="ru-RU" sz="1400" u="sng" dirty="0">
                <a:hlinkClick r:id="rId8"/>
              </a:rPr>
              <a:t>.</a:t>
            </a:r>
            <a:r>
              <a:rPr lang="en-US" sz="1400" u="sng" dirty="0" err="1">
                <a:hlinkClick r:id="rId8"/>
              </a:rPr>
              <a:t>wwalls</a:t>
            </a:r>
            <a:r>
              <a:rPr lang="ru-RU" sz="1400" u="sng" dirty="0">
                <a:hlinkClick r:id="rId8"/>
              </a:rPr>
              <a:t>.</a:t>
            </a:r>
            <a:r>
              <a:rPr lang="en-US" sz="1400" u="sng" dirty="0" err="1">
                <a:hlinkClick r:id="rId8"/>
              </a:rPr>
              <a:t>ru</a:t>
            </a:r>
            <a:r>
              <a:rPr lang="ru-RU" sz="1400" u="sng" dirty="0">
                <a:hlinkClick r:id="rId8"/>
              </a:rPr>
              <a:t>/</a:t>
            </a:r>
            <a:r>
              <a:rPr lang="en-US" sz="1400" u="sng" dirty="0">
                <a:hlinkClick r:id="rId8"/>
              </a:rPr>
              <a:t>large</a:t>
            </a:r>
            <a:r>
              <a:rPr lang="ru-RU" sz="1400" u="sng" dirty="0">
                <a:hlinkClick r:id="rId8"/>
              </a:rPr>
              <a:t>/201210/38044.</a:t>
            </a:r>
            <a:r>
              <a:rPr lang="en-US" sz="1400" u="sng" dirty="0">
                <a:hlinkClick r:id="rId8"/>
              </a:rPr>
              <a:t>jpg</a:t>
            </a:r>
            <a:r>
              <a:rPr lang="ru-RU" sz="1400" dirty="0"/>
              <a:t> </a:t>
            </a:r>
          </a:p>
          <a:p>
            <a:r>
              <a:rPr lang="ru-RU" sz="1400" u="sng" dirty="0">
                <a:hlinkClick r:id="rId9"/>
              </a:rPr>
              <a:t>http://allforjoomla.ru/info/290-povedenie-v-socialnyh-setjah</a:t>
            </a:r>
            <a:r>
              <a:rPr lang="ru-RU" sz="1400" dirty="0"/>
              <a:t> </a:t>
            </a:r>
          </a:p>
          <a:p>
            <a:r>
              <a:rPr lang="ru-RU" sz="1400" u="sng" dirty="0">
                <a:hlinkClick r:id="rId10"/>
              </a:rPr>
              <a:t>http://www.expo.tppchr.ru/internet/868.html</a:t>
            </a:r>
            <a:r>
              <a:rPr lang="ru-RU" sz="1400" dirty="0"/>
              <a:t> </a:t>
            </a:r>
            <a:r>
              <a:rPr lang="ru-RU" sz="1400" dirty="0" smtClean="0"/>
              <a:t>10 правил</a:t>
            </a:r>
            <a:endParaRPr lang="ru-RU" sz="1400" dirty="0"/>
          </a:p>
          <a:p>
            <a:r>
              <a:rPr lang="ru-RU" sz="1400" u="sng" dirty="0">
                <a:hlinkClick r:id="rId11"/>
              </a:rPr>
              <a:t>http://www.montan.ru/files/mark2.png</a:t>
            </a:r>
            <a:r>
              <a:rPr lang="ru-RU" sz="1400" dirty="0"/>
              <a:t> </a:t>
            </a:r>
          </a:p>
          <a:p>
            <a:r>
              <a:rPr lang="ru-RU" sz="1400" u="sng" dirty="0">
                <a:hlinkClick r:id="rId12"/>
              </a:rPr>
              <a:t>http://www.revue-technique.lu/wp-content/uploads/2012/11/social-network-580x435.jpg</a:t>
            </a:r>
            <a:endParaRPr lang="ru-RU" sz="1400" dirty="0"/>
          </a:p>
          <a:p>
            <a:r>
              <a:rPr lang="ru-RU" sz="1400" u="sng" dirty="0">
                <a:hlinkClick r:id="rId13"/>
              </a:rPr>
              <a:t>http://www.lynettelewis.com/wp-content/uploads/2013/06/booksas-mentors.jpg</a:t>
            </a:r>
            <a:r>
              <a:rPr lang="ru-RU" sz="1400" dirty="0"/>
              <a:t> </a:t>
            </a:r>
          </a:p>
          <a:p>
            <a:r>
              <a:rPr lang="ru-RU" sz="1400" u="sng" dirty="0">
                <a:hlinkClick r:id="rId14"/>
              </a:rPr>
              <a:t>http://www.2millionera.com/wp-content/uploads/social.jpg</a:t>
            </a:r>
            <a:r>
              <a:rPr lang="ru-RU" sz="1400" dirty="0"/>
              <a:t> </a:t>
            </a:r>
          </a:p>
          <a:p>
            <a:r>
              <a:rPr lang="ru-RU" sz="1400" u="sng" dirty="0">
                <a:hlinkClick r:id="rId15"/>
              </a:rPr>
              <a:t>http://www.100000-knig.ru/gallery/img/674999.jpg</a:t>
            </a:r>
            <a:r>
              <a:rPr lang="ru-RU" sz="1400" dirty="0"/>
              <a:t> </a:t>
            </a:r>
          </a:p>
          <a:p>
            <a:r>
              <a:rPr lang="ru-RU" sz="1400" u="sng" dirty="0">
                <a:hlinkClick r:id="rId16"/>
              </a:rPr>
              <a:t>http://tm.patent.su/418000-418999/images/rutmimage/0/400000/410000/418000/418553.jpg</a:t>
            </a:r>
            <a:endParaRPr lang="ru-RU" sz="1400" dirty="0"/>
          </a:p>
          <a:p>
            <a:r>
              <a:rPr lang="ru-RU" sz="1400" u="sng" dirty="0">
                <a:hlinkClick r:id="rId17"/>
              </a:rPr>
              <a:t>http://www.rainerwaelde.de/wp-content/uploads/2012/06/shutterstock_59224768.jpg</a:t>
            </a:r>
            <a:endParaRPr lang="ru-RU" sz="1400" dirty="0"/>
          </a:p>
          <a:p>
            <a:r>
              <a:rPr lang="ru-RU" sz="1400" u="sng" dirty="0">
                <a:hlinkClick r:id="rId18"/>
              </a:rPr>
              <a:t>http://www.seoclerks.com/pics/111947-1.jpg</a:t>
            </a:r>
            <a:r>
              <a:rPr lang="ru-RU" sz="1400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731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Тема5" id="{149759A9-5137-4BA7-8306-08D18F367A3B}" vid="{92F94489-9D25-4280-9006-1B6159F4D0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399</TotalTime>
  <Words>381</Words>
  <Application>Microsoft Office PowerPoint</Application>
  <PresentationFormat>Экран (4:3)</PresentationFormat>
  <Paragraphs>54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   UNITED   KINGDOM   OF  GREAT   BRITAIN    AND   NORTHERN   IRELAND</dc:title>
  <dc:creator>Raza</dc:creator>
  <cp:lastModifiedBy>юзер</cp:lastModifiedBy>
  <cp:revision>55</cp:revision>
  <dcterms:created xsi:type="dcterms:W3CDTF">2014-02-19T13:35:33Z</dcterms:created>
  <dcterms:modified xsi:type="dcterms:W3CDTF">2015-02-22T18:48:21Z</dcterms:modified>
</cp:coreProperties>
</file>